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4214818"/>
            <a:ext cx="7772400" cy="1199704"/>
          </a:xfrm>
        </p:spPr>
        <p:txBody>
          <a:bodyPr/>
          <a:lstStyle/>
          <a:p>
            <a:r>
              <a:rPr lang="ar-SA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الدحرجة الخلفية المكورة </a:t>
            </a:r>
            <a:endParaRPr lang="en-US" sz="6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  <p:pic>
        <p:nvPicPr>
          <p:cNvPr id="1026" name="Picture 2" descr="F:\GYM-roulade-ar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214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1- رقود على الظهر – لمس الأرض بالقدمين خلف الرأس .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2- وقوف – ثني مفصلي الفخذين لمحاولة الجلوس على الأرض دون ثني الركبتين .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3- نفس لتمرين مع زيادة الثني حتى تتقدم المقعدة الجسم والاستناد بالكفين على الأرض أولا .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4- جلوس طويل – الذراعان على الأرض بجانب الجسم – الوصول إلى وضع الرقود ووضع كفي اليدين بجانب الرأس ومحاولة لمس الأرض خاف الرأس بمشطي القدمين .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5- نفس التمرين السابق مع ضم الرأس على الصدر ودفع الأرض باليدين للوصول إلى جلوس على أربع في وضع المتكور .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6- أداء المهارة مترابطة . 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الخطوات التعليمية </a:t>
            </a:r>
            <a:r>
              <a:rPr lang="ar-SA" dirty="0" smtClean="0"/>
              <a:t>: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481328"/>
            <a:ext cx="8543956" cy="4525963"/>
          </a:xfrm>
        </p:spPr>
        <p:txBody>
          <a:bodyPr/>
          <a:lstStyle/>
          <a:p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1- ضم الرأس على الصدر ودفع الأرض بكفي اليدين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2- الكفان أول جزء يلمس الأرض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3- الجسم مكور ومحصور بين اليدين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4- فرد الركبتين قبل الدفع باليدين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5- زيادة الثني في مفصلي الفخذين واستناد على الكفين لعدم ارتطام المقعدة بالأرض.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النواحي الفنية   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1- عدم الاستناد بالكفين على الأرض والنزول بالمقعدة مما يتسبب عنه ارتطام الجسم بالأرض . </a:t>
            </a:r>
            <a:endParaRPr lang="en-US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2- عدم ثني مفصلي الفخذين لتقريب مركز ثقل الجسم والمقعدة من الأرض . </a:t>
            </a:r>
            <a:endParaRPr lang="en-US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3- عدم ضم الرأس على الصدر مما يسبب أعاقة أثناء الدحرجة والدوران حول المحور العرضي للجسم . </a:t>
            </a:r>
            <a:endParaRPr lang="en-US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4- عدم الدفع الكافي للأرض بالكفين مما ينتج عنه عدم أتمام الدحرجة . </a:t>
            </a:r>
            <a:endParaRPr lang="en-US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5- الوضع النهائي غير مكور وعدم ضم الركبتين على الصدر ومسك الساقين باليدين .</a:t>
            </a:r>
            <a:endParaRPr lang="en-US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smtClean="0"/>
              <a:t> </a:t>
            </a:r>
            <a:r>
              <a:rPr lang="ar-SA" dirty="0" smtClean="0"/>
              <a:t>الأخطاء الشائعة   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 صور توضيحيه للمهارة </a:t>
            </a:r>
            <a:endParaRPr lang="ar-IQ" dirty="0"/>
          </a:p>
        </p:txBody>
      </p:sp>
      <p:pic>
        <p:nvPicPr>
          <p:cNvPr id="2050" name="Picture 2" descr="F:\1-Gym-roulade-arrier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8715436" cy="3948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1-Gym-roulade-avan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8143932" cy="52864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6-GYMNASTIQUE-roulade-plint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7715304" cy="4882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9-gymnastique-roulade-arr-pla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1" y="815180"/>
            <a:ext cx="8858280" cy="48998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227</Words>
  <Application>Microsoft Office PowerPoint</Application>
  <PresentationFormat>عرض على الشاشة (3:4)‏</PresentationFormat>
  <Paragraphs>21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ملتقى</vt:lpstr>
      <vt:lpstr>الشريحة 1</vt:lpstr>
      <vt:lpstr>الخطوات التعليمية :</vt:lpstr>
      <vt:lpstr>النواحي الفنية   </vt:lpstr>
      <vt:lpstr> الأخطاء الشائعة   </vt:lpstr>
      <vt:lpstr> صور توضيحيه للمهارة </vt:lpstr>
      <vt:lpstr>الشريحة 6</vt:lpstr>
      <vt:lpstr>الشريحة 7</vt:lpstr>
      <vt:lpstr>الشريحة 8</vt:lpstr>
    </vt:vector>
  </TitlesOfParts>
  <Company>LARA PC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ALI SAHIUNY</dc:creator>
  <cp:lastModifiedBy>ALI SAHIUNY</cp:lastModifiedBy>
  <cp:revision>2</cp:revision>
  <dcterms:created xsi:type="dcterms:W3CDTF">2018-12-09T13:12:45Z</dcterms:created>
  <dcterms:modified xsi:type="dcterms:W3CDTF">2018-12-09T13:32:02Z</dcterms:modified>
</cp:coreProperties>
</file>